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4E8"/>
    <a:srgbClr val="212121"/>
    <a:srgbClr val="EEECEC"/>
    <a:srgbClr val="222A85"/>
    <a:srgbClr val="4251FF"/>
    <a:srgbClr val="141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94"/>
  </p:normalViewPr>
  <p:slideViewPr>
    <p:cSldViewPr snapToGrid="0" snapToObjects="1">
      <p:cViewPr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564971" y="377687"/>
            <a:ext cx="3062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dirty="0" err="1">
                <a:solidFill>
                  <a:schemeClr val="bg1"/>
                </a:solidFill>
                <a:latin typeface="Hard Sports" panose="02000500000000000000" pitchFamily="2" charset="77"/>
              </a:rPr>
              <a:t>iSport</a:t>
            </a:r>
            <a:endParaRPr lang="it-IT" sz="8800" dirty="0">
              <a:solidFill>
                <a:schemeClr val="bg1"/>
              </a:solidFill>
              <a:latin typeface="Hard Sports" panose="02000500000000000000" pitchFamily="2" charset="77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A7FD8B-515C-184D-B0C4-71965406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99" y="1800059"/>
            <a:ext cx="3276601" cy="32766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924845" y="5649316"/>
            <a:ext cx="2342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Oliva Gianluigi</a:t>
            </a:r>
          </a:p>
        </p:txBody>
      </p:sp>
    </p:spTree>
    <p:extLst>
      <p:ext uri="{BB962C8B-B14F-4D97-AF65-F5344CB8AC3E}">
        <p14:creationId xmlns:p14="http://schemas.microsoft.com/office/powerpoint/2010/main" val="148558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2768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74885" y="2016430"/>
            <a:ext cx="540083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What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iSport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Goals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Sequence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Diagram</a:t>
            </a:r>
            <a:endParaRPr lang="it-IT" sz="4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</a:rPr>
              <a:t>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bg1"/>
                </a:solidFill>
              </a:rPr>
              <a:t>Testing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7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385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What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is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iSport</a:t>
            </a:r>
            <a:endParaRPr lang="it-IT" sz="8800" b="1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CAD7D-1F8B-0E46-AF17-366CDDB399F5}"/>
              </a:ext>
            </a:extLst>
          </p:cNvPr>
          <p:cNvSpPr txBox="1"/>
          <p:nvPr/>
        </p:nvSpPr>
        <p:spPr>
          <a:xfrm>
            <a:off x="474885" y="2367105"/>
            <a:ext cx="7135287" cy="3691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Visualizzare notizie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Condividere notizie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Conoscere lo stato delle partite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Comporre e acquistare schedine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Creare una community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D4C9C9-90A7-4D4F-AC6F-65D79F587059}"/>
              </a:ext>
            </a:extLst>
          </p:cNvPr>
          <p:cNvSpPr txBox="1"/>
          <p:nvPr/>
        </p:nvSpPr>
        <p:spPr>
          <a:xfrm>
            <a:off x="474885" y="1782330"/>
            <a:ext cx="5913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iSport</a:t>
            </a:r>
            <a:r>
              <a:rPr lang="it-IT" sz="3200" dirty="0">
                <a:solidFill>
                  <a:schemeClr val="bg1"/>
                </a:solidFill>
              </a:rPr>
              <a:t> è un’applicazione per:</a:t>
            </a:r>
          </a:p>
        </p:txBody>
      </p:sp>
      <p:pic>
        <p:nvPicPr>
          <p:cNvPr id="5" name="Immagine 4" descr="Immagine che contiene elettronico, iPod&#10;&#10;Descrizione generata automaticamente">
            <a:extLst>
              <a:ext uri="{FF2B5EF4-FFF2-40B4-BE49-F238E27FC236}">
                <a16:creationId xmlns:a16="http://schemas.microsoft.com/office/drawing/2014/main" id="{1FCE810E-55B4-0145-BE70-9D8DD0A2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529" y="0"/>
            <a:ext cx="3717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368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Goals</a:t>
            </a:r>
            <a:endParaRPr lang="it-IT" sz="8800" b="1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8CE91D-4BE5-4748-9BF4-036BF9570039}"/>
              </a:ext>
            </a:extLst>
          </p:cNvPr>
          <p:cNvSpPr txBox="1"/>
          <p:nvPr/>
        </p:nvSpPr>
        <p:spPr>
          <a:xfrm>
            <a:off x="474885" y="1782330"/>
            <a:ext cx="534793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News: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daily</a:t>
            </a:r>
            <a:r>
              <a:rPr lang="it-IT" sz="2800" dirty="0">
                <a:solidFill>
                  <a:schemeClr val="bg1"/>
                </a:solidFill>
              </a:rPr>
              <a:t>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Save favorite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Share news on </a:t>
            </a:r>
            <a:r>
              <a:rPr lang="it-IT" sz="2800" dirty="0" err="1">
                <a:solidFill>
                  <a:schemeClr val="bg1"/>
                </a:solidFill>
              </a:rPr>
              <a:t>Facebook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45CA44-3864-974F-ADF7-8BE31D834633}"/>
              </a:ext>
            </a:extLst>
          </p:cNvPr>
          <p:cNvSpPr txBox="1"/>
          <p:nvPr/>
        </p:nvSpPr>
        <p:spPr>
          <a:xfrm>
            <a:off x="474885" y="3925806"/>
            <a:ext cx="5477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Live: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football match </a:t>
            </a:r>
            <a:r>
              <a:rPr lang="it-IT" sz="2800" dirty="0" err="1">
                <a:solidFill>
                  <a:schemeClr val="bg1"/>
                </a:solidFill>
              </a:rPr>
              <a:t>result</a:t>
            </a:r>
            <a:endParaRPr lang="it-IT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match </a:t>
            </a:r>
            <a:r>
              <a:rPr lang="it-IT" sz="2800" dirty="0" err="1">
                <a:solidFill>
                  <a:schemeClr val="bg1"/>
                </a:solidFill>
              </a:rPr>
              <a:t>details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024235-0973-4047-A989-445A399618AC}"/>
              </a:ext>
            </a:extLst>
          </p:cNvPr>
          <p:cNvSpPr txBox="1"/>
          <p:nvPr/>
        </p:nvSpPr>
        <p:spPr>
          <a:xfrm>
            <a:off x="6204069" y="1782330"/>
            <a:ext cx="557556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chemeClr val="bg1"/>
                </a:solidFill>
              </a:rPr>
              <a:t>Bet</a:t>
            </a:r>
            <a:r>
              <a:rPr lang="it-IT" sz="3200" b="1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Compose </a:t>
            </a:r>
            <a:r>
              <a:rPr lang="it-IT" sz="2800" dirty="0" err="1">
                <a:solidFill>
                  <a:schemeClr val="bg1"/>
                </a:solidFill>
              </a:rPr>
              <a:t>your</a:t>
            </a:r>
            <a:r>
              <a:rPr lang="it-IT" sz="2800" dirty="0">
                <a:solidFill>
                  <a:schemeClr val="bg1"/>
                </a:solidFill>
              </a:rPr>
              <a:t> ticket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View</a:t>
            </a:r>
            <a:r>
              <a:rPr lang="it-IT" sz="2800" dirty="0">
                <a:solidFill>
                  <a:schemeClr val="bg1"/>
                </a:solidFill>
              </a:rPr>
              <a:t> the </a:t>
            </a:r>
            <a:r>
              <a:rPr lang="it-IT" sz="2800" dirty="0" err="1">
                <a:solidFill>
                  <a:schemeClr val="bg1"/>
                </a:solidFill>
              </a:rPr>
              <a:t>potential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winning</a:t>
            </a:r>
            <a:endParaRPr lang="it-IT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Purchase</a:t>
            </a:r>
            <a:r>
              <a:rPr lang="it-IT" sz="2800" dirty="0">
                <a:solidFill>
                  <a:schemeClr val="bg1"/>
                </a:solidFill>
              </a:rPr>
              <a:t> ticket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E93ACD-4DAB-204D-8949-3ADD8D1E1C01}"/>
              </a:ext>
            </a:extLst>
          </p:cNvPr>
          <p:cNvSpPr txBox="1"/>
          <p:nvPr/>
        </p:nvSpPr>
        <p:spPr>
          <a:xfrm>
            <a:off x="6204069" y="3925806"/>
            <a:ext cx="45801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Chat: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Chat with </a:t>
            </a:r>
            <a:r>
              <a:rPr lang="it-IT" sz="2800" dirty="0" err="1">
                <a:solidFill>
                  <a:schemeClr val="bg1"/>
                </a:solidFill>
              </a:rPr>
              <a:t>other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users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4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6933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B386DC-AB3A-F54A-AA6D-1473691052FD}"/>
              </a:ext>
            </a:extLst>
          </p:cNvPr>
          <p:cNvSpPr txBox="1"/>
          <p:nvPr/>
        </p:nvSpPr>
        <p:spPr>
          <a:xfrm>
            <a:off x="474885" y="1782330"/>
            <a:ext cx="5213287" cy="2214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Swift</a:t>
            </a:r>
            <a:r>
              <a:rPr lang="it-IT" sz="3200" dirty="0">
                <a:solidFill>
                  <a:schemeClr val="bg1"/>
                </a:solidFill>
              </a:rPr>
              <a:t> for </a:t>
            </a:r>
            <a:r>
              <a:rPr lang="it-IT" sz="3200" dirty="0" err="1">
                <a:solidFill>
                  <a:schemeClr val="bg1"/>
                </a:solidFill>
              </a:rPr>
              <a:t>development</a:t>
            </a:r>
            <a:endParaRPr lang="it-IT" sz="3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CoreData</a:t>
            </a:r>
            <a:r>
              <a:rPr lang="it-IT" sz="3200" dirty="0">
                <a:solidFill>
                  <a:schemeClr val="bg1"/>
                </a:solidFill>
              </a:rPr>
              <a:t> for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Services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7DFD36-BF96-0B45-B8BF-0A93EA5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97" y="4364471"/>
            <a:ext cx="1422400" cy="1422400"/>
          </a:xfrm>
          <a:prstGeom prst="rect">
            <a:avLst/>
          </a:prstGeom>
        </p:spPr>
      </p:pic>
      <p:pic>
        <p:nvPicPr>
          <p:cNvPr id="11" name="Immagine 10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638FAB2-BFF0-2B46-B356-54D43E4B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82" y="4364471"/>
            <a:ext cx="1422400" cy="1422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ED809AB-60EF-0941-8FD3-985F60D8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86" y="4364471"/>
            <a:ext cx="1422400" cy="1422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7F51F0E-02FE-E649-84D5-BE8A790D5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90" y="4364471"/>
            <a:ext cx="1422400" cy="14224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F3EB1C-625A-634E-BF0E-0F53B5002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894" y="436447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7251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6" name="Immagine 5" descr="Immagine che contiene elettronico, screenshot&#10;&#10;Descrizione generata automaticamente">
            <a:extLst>
              <a:ext uri="{FF2B5EF4-FFF2-40B4-BE49-F238E27FC236}">
                <a16:creationId xmlns:a16="http://schemas.microsoft.com/office/drawing/2014/main" id="{1D4FD2DA-C6D6-4F44-84D1-01975C10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2038864"/>
            <a:ext cx="2238118" cy="3978876"/>
          </a:xfrm>
          <a:prstGeom prst="rect">
            <a:avLst/>
          </a:prstGeom>
        </p:spPr>
      </p:pic>
      <p:pic>
        <p:nvPicPr>
          <p:cNvPr id="8" name="Immagine 7" descr="Immagine che contiene screenshot, quotidiano, testo&#10;&#10;Descrizione generata automaticamente">
            <a:extLst>
              <a:ext uri="{FF2B5EF4-FFF2-40B4-BE49-F238E27FC236}">
                <a16:creationId xmlns:a16="http://schemas.microsoft.com/office/drawing/2014/main" id="{42D1F4E9-752B-E644-AABF-E07BA66B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1" y="2038863"/>
            <a:ext cx="2238118" cy="3978877"/>
          </a:xfrm>
          <a:prstGeom prst="rect">
            <a:avLst/>
          </a:prstGeom>
        </p:spPr>
      </p:pic>
      <p:pic>
        <p:nvPicPr>
          <p:cNvPr id="10" name="Immagine 9" descr="Immagine che contiene screenshot, elettronico&#10;&#10;Descrizione generata automaticamente">
            <a:extLst>
              <a:ext uri="{FF2B5EF4-FFF2-40B4-BE49-F238E27FC236}">
                <a16:creationId xmlns:a16="http://schemas.microsoft.com/office/drawing/2014/main" id="{430BA341-780B-9A4D-9627-2A85D6AE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942" y="2038864"/>
            <a:ext cx="2238118" cy="39788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FAA5AF-68A8-974D-88EB-ABC14E14B5BD}"/>
              </a:ext>
            </a:extLst>
          </p:cNvPr>
          <p:cNvSpPr txBox="1"/>
          <p:nvPr/>
        </p:nvSpPr>
        <p:spPr>
          <a:xfrm>
            <a:off x="1757103" y="615288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86659A-B42C-2E45-9693-8F32B48D150A}"/>
              </a:ext>
            </a:extLst>
          </p:cNvPr>
          <p:cNvSpPr txBox="1"/>
          <p:nvPr/>
        </p:nvSpPr>
        <p:spPr>
          <a:xfrm>
            <a:off x="5701500" y="615288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News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A3F066-5AC3-4D47-9C80-20C556B936D5}"/>
              </a:ext>
            </a:extLst>
          </p:cNvPr>
          <p:cNvSpPr txBox="1"/>
          <p:nvPr/>
        </p:nvSpPr>
        <p:spPr>
          <a:xfrm>
            <a:off x="9667539" y="61528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489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77251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094AC53-7439-D248-A07E-832F14F3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60" y="2026504"/>
            <a:ext cx="2238118" cy="3978876"/>
          </a:xfrm>
          <a:prstGeom prst="rect">
            <a:avLst/>
          </a:prstGeom>
        </p:spPr>
      </p:pic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18965D4-DE84-8B48-A1E6-EBE0E2EF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0" y="2026504"/>
            <a:ext cx="2238119" cy="3978878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94ACF09-BFE3-8B4B-84BE-E0F53D3C8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21" y="2026504"/>
            <a:ext cx="2238118" cy="39788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AF6D99-E20B-ED4C-84E5-5AFDD8629FA3}"/>
              </a:ext>
            </a:extLst>
          </p:cNvPr>
          <p:cNvSpPr txBox="1"/>
          <p:nvPr/>
        </p:nvSpPr>
        <p:spPr>
          <a:xfrm>
            <a:off x="1692980" y="61528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234A7-40C3-374E-A805-11615B3EE810}"/>
              </a:ext>
            </a:extLst>
          </p:cNvPr>
          <p:cNvSpPr txBox="1"/>
          <p:nvPr/>
        </p:nvSpPr>
        <p:spPr>
          <a:xfrm>
            <a:off x="5242239" y="615288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Match </a:t>
            </a:r>
            <a:r>
              <a:rPr lang="it-IT" b="1" dirty="0" err="1">
                <a:solidFill>
                  <a:schemeClr val="bg1"/>
                </a:solidFill>
              </a:rPr>
              <a:t>Details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F24559-575A-A044-A2C2-A1E12F3FF8C1}"/>
              </a:ext>
            </a:extLst>
          </p:cNvPr>
          <p:cNvSpPr txBox="1"/>
          <p:nvPr/>
        </p:nvSpPr>
        <p:spPr>
          <a:xfrm>
            <a:off x="9772537" y="61528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Ticket</a:t>
            </a:r>
          </a:p>
        </p:txBody>
      </p:sp>
    </p:spTree>
    <p:extLst>
      <p:ext uri="{BB962C8B-B14F-4D97-AF65-F5344CB8AC3E}">
        <p14:creationId xmlns:p14="http://schemas.microsoft.com/office/powerpoint/2010/main" val="231924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107965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Sequence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Diagram</a:t>
            </a:r>
            <a:endParaRPr lang="it-IT" sz="88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9141CC-8DCC-3A44-A1A6-CEF57C22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160" y="1782330"/>
            <a:ext cx="5709680" cy="50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7E369-3844-EE45-8452-BCD48C1EE046}"/>
              </a:ext>
            </a:extLst>
          </p:cNvPr>
          <p:cNvSpPr txBox="1"/>
          <p:nvPr/>
        </p:nvSpPr>
        <p:spPr>
          <a:xfrm>
            <a:off x="474885" y="335780"/>
            <a:ext cx="39100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800" b="1" dirty="0" err="1">
                <a:solidFill>
                  <a:schemeClr val="bg1"/>
                </a:solidFill>
              </a:rPr>
              <a:t>Testing</a:t>
            </a:r>
            <a:endParaRPr lang="it-IT" sz="88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7A8DD5-57DE-F240-B390-7B7CB05C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65" y="1782330"/>
            <a:ext cx="5344469" cy="49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4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90</TotalTime>
  <Words>101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Hard Sports</vt:lpstr>
      <vt:lpstr>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Gianluigi Oliva</dc:creator>
  <cp:lastModifiedBy>Gianluigi Oliva</cp:lastModifiedBy>
  <cp:revision>19</cp:revision>
  <dcterms:created xsi:type="dcterms:W3CDTF">2019-02-13T13:21:14Z</dcterms:created>
  <dcterms:modified xsi:type="dcterms:W3CDTF">2019-02-13T14:51:19Z</dcterms:modified>
</cp:coreProperties>
</file>